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-120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54894E-9A91-4465-B493-6AE000F9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00DDAA-4835-4FCC-88FF-C61BAC307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1BF627-ADC1-4B68-B879-A67FBA426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A500AC-BBEE-46E7-A504-7CC40E45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7CAF19-E608-4EF2-B7A9-49392ED8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9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17E6EE-524A-4236-89AA-F826615F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9BF5CE-5BD9-4309-B7F6-9940EBDA1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3390E2-6DC9-4293-B815-49EB8BB2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CB1E11-6785-41A5-8F3B-318EB718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020A2E-8112-4E57-8FAB-8F24AB6FB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5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AA537C-4316-45DE-B7BC-B88B4BABA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95CC8D-753D-4D5C-82CD-8EC99474E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EFA655-BE18-4A16-BDDE-F384D6E5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594664-D807-4D10-A62D-4F8F79DE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3F132-6899-4869-9314-B9E35580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7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B08E0-DB63-4025-A6B9-E8ACB1E6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92AE42-643C-468F-A0AB-8F9B236FE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C39E13-C43F-4DAD-9BC0-3AEBD8CC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6D74CA-6D44-4651-A21D-B09E9B85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366FF7-D43D-49AB-800E-3F91FE63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1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BDFD3A-E13A-4184-A313-BDDED9486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FEAB65-FDE4-4819-9E0E-03B4717E2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A87F47-5291-4DB2-A005-51EC73C04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9BE0C-A1E3-4013-A4FE-60FD3A57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56C0AD-226A-4888-8EA0-5318C9D5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9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AB7D88-AB3A-4CB0-9104-BB0B39133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59651-095B-4E6F-A009-5E96A851B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DCC9AC-C33F-497F-B85E-2332C7DA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992EBC-71DE-4186-ABF8-932D8C85C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31960D-94D2-44CE-A9AB-E3344A48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106087-AEA5-4C82-80EE-BC07B1CF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5F4D3-2702-472C-8468-E42AC9B7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C14240-C961-473A-90AA-7B4E545B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BDA77B-B4BF-4ECE-AD16-30C91F374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8D5057-2B8C-4D4A-8572-0F79DA98E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EAC39D9-F492-49D5-9BBC-815262DA5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1AB769A-580D-4719-9B38-52A2096D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F6578BE-95B5-479D-98D7-8DD4A433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07793C-D606-4294-8541-7FC00D29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0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BF44D6-715D-4271-B5A2-60A6531B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8BB04A-F823-4ED5-A6A0-B3480A48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D68E3D-D13D-4EA6-B54D-D881B256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3792889-947B-4618-A1EF-7CCFCCAE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3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677CED4-8CF0-4FAC-9B02-E612C0E4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32E4DD0-91A1-48A2-9D9D-88522F6F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F27293-40CB-4595-B1B0-D5CFB25E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7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8E5EA-42E2-48C7-BEAB-0EC7E199F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D3CF52-8C6B-41E5-AE55-05ECDCA06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82B93E-DFC9-430B-B2F3-B862E1E41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AD67A3-70C2-4460-8AAD-869F840E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05001F-210A-45CB-A55A-9ED24853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51A167-DF50-4094-8D93-8373F228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3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EF0164-EF7A-4221-A754-102C3F22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7FCCFC5-C59E-4AD1-A3D9-9645429FC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2B0373-367C-4286-9BF3-33F687FDE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5FD8CD-B0E4-427F-B6F2-22F7052C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3EDE3A-BAEE-4A4B-96C7-972B0A96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9FD3A0-D0D1-4758-9A57-63408D24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5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FB6B418-E9FE-4396-9DF1-332009353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DE67EB0-3E4A-406E-AC1E-8B2D31247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2DE63F-1EFC-43FF-8C1B-FFB526B95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3015-9E1B-4C3E-965D-10474B1C855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98BA43-9D57-42BF-9044-39205B690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EFA0B2-9CB3-4BD8-BDFE-88BA8D7C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C092-9B8E-4DC3-A30A-1506848C3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cdc.gov/coronavirus/2019-nCoV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afetyinfo.com/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specific-groups/high-risk-complications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10989DF-D4DD-4A4B-AAE0-B2A26628D5B8}"/>
              </a:ext>
            </a:extLst>
          </p:cNvPr>
          <p:cNvSpPr/>
          <p:nvPr/>
        </p:nvSpPr>
        <p:spPr>
          <a:xfrm>
            <a:off x="2138666" y="613102"/>
            <a:ext cx="8117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&amp;quo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Coronavirus Disease 2019 (COVID-19)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96BF506-C00D-4485-A33C-9F68F197B19B}"/>
              </a:ext>
            </a:extLst>
          </p:cNvPr>
          <p:cNvSpPr/>
          <p:nvPr/>
        </p:nvSpPr>
        <p:spPr>
          <a:xfrm>
            <a:off x="606488" y="1664015"/>
            <a:ext cx="1056225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There is currently no vaccine to prevent coronavirus disease 2019 (COVID-19).</a:t>
            </a:r>
          </a:p>
          <a:p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The best way to prevent illness is to avoid being exposed to this virus.</a:t>
            </a:r>
          </a:p>
          <a:p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The virus is thought to spread mainly from person-to-person. Between people who are in close contact with one another (within about 6 feet). Through respiratory droplets produced when an infected person coughs or sneezes.</a:t>
            </a:r>
          </a:p>
          <a:p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These droplets can land in the mouths or noses of people who are nearby or possibly be inhaled into the lungs.</a:t>
            </a:r>
          </a:p>
        </p:txBody>
      </p:sp>
    </p:spTree>
    <p:extLst>
      <p:ext uri="{BB962C8B-B14F-4D97-AF65-F5344CB8AC3E}">
        <p14:creationId xmlns:p14="http://schemas.microsoft.com/office/powerpoint/2010/main" val="2413258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6F9F2F1-AAE3-400F-BCD0-F6CFFBF1254C}"/>
              </a:ext>
            </a:extLst>
          </p:cNvPr>
          <p:cNvSpPr/>
          <p:nvPr/>
        </p:nvSpPr>
        <p:spPr>
          <a:xfrm>
            <a:off x="2104811" y="463812"/>
            <a:ext cx="7982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rriweather"/>
              </a:rPr>
              <a:t>Follow Five Steps to Wash Your Hands the Right Way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A7FD8C5-41C7-4A5F-B42E-07675664BA20}"/>
              </a:ext>
            </a:extLst>
          </p:cNvPr>
          <p:cNvSpPr/>
          <p:nvPr/>
        </p:nvSpPr>
        <p:spPr>
          <a:xfrm>
            <a:off x="1895271" y="1184617"/>
            <a:ext cx="84014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Wet your hands with clean, running water (warm or cold), turn off the tap, and apply soap.</a:t>
            </a:r>
          </a:p>
          <a:p>
            <a:pPr>
              <a:buFont typeface="+mj-lt"/>
              <a:buAutoNum type="arabicPeriod"/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+mj-lt"/>
              <a:buAutoNum type="arabi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Lather your hands by rubbing them together with the soap. Lather the backs of your hands, between your fingers, and under your nails.</a:t>
            </a:r>
          </a:p>
          <a:p>
            <a:pPr>
              <a:buFont typeface="+mj-lt"/>
              <a:buAutoNum type="arabicPeriod"/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+mj-lt"/>
              <a:buAutoNum type="arabi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Scrub your hands for at least 20 seconds. Need a timer? Hum the “Happy Birthday” song from beginning to end twice.</a:t>
            </a:r>
          </a:p>
          <a:p>
            <a:pPr>
              <a:buFont typeface="+mj-lt"/>
              <a:buAutoNum type="arabicPeriod"/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+mj-lt"/>
              <a:buAutoNum type="arabi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Rinse your hands well under clean, running water.</a:t>
            </a:r>
          </a:p>
          <a:p>
            <a:pPr>
              <a:buFont typeface="+mj-lt"/>
              <a:buAutoNum type="arabicPeriod"/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+mj-lt"/>
              <a:buAutoNum type="arabi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Dry your hands using a clean towel or air dry them.</a:t>
            </a:r>
          </a:p>
        </p:txBody>
      </p:sp>
    </p:spTree>
    <p:extLst>
      <p:ext uri="{BB962C8B-B14F-4D97-AF65-F5344CB8AC3E}">
        <p14:creationId xmlns:p14="http://schemas.microsoft.com/office/powerpoint/2010/main" val="51340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15887AF-EA79-450A-A5BB-9692B7228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04" y="314228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6332AB9-44D1-45AC-AE5F-0DC0F8AE217C}"/>
              </a:ext>
            </a:extLst>
          </p:cNvPr>
          <p:cNvSpPr/>
          <p:nvPr/>
        </p:nvSpPr>
        <p:spPr>
          <a:xfrm>
            <a:off x="3454139" y="893019"/>
            <a:ext cx="6917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Avoid sharing personal household items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AEDEC2-47C5-4F6A-981D-E5E0D1455E19}"/>
              </a:ext>
            </a:extLst>
          </p:cNvPr>
          <p:cNvSpPr/>
          <p:nvPr/>
        </p:nvSpPr>
        <p:spPr>
          <a:xfrm>
            <a:off x="2006082" y="2690336"/>
            <a:ext cx="88080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Do not share: Do not share dishes, drinking glasses, cups, eating utensils, towels, or bedding with other people in your home.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Wash thoroughly after use: After using these items, wash them thoroughly with soap and water or put in the dishwasher.</a:t>
            </a:r>
          </a:p>
        </p:txBody>
      </p:sp>
    </p:spTree>
    <p:extLst>
      <p:ext uri="{BB962C8B-B14F-4D97-AF65-F5344CB8AC3E}">
        <p14:creationId xmlns:p14="http://schemas.microsoft.com/office/powerpoint/2010/main" val="381303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62921BC-EE45-4B11-B8A9-2446A33A0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32" y="248914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7CF9642-7C75-41F4-B320-DA77043492B5}"/>
              </a:ext>
            </a:extLst>
          </p:cNvPr>
          <p:cNvSpPr/>
          <p:nvPr/>
        </p:nvSpPr>
        <p:spPr>
          <a:xfrm>
            <a:off x="2052735" y="2750878"/>
            <a:ext cx="937726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Clean high-touch surfaces in your isolation area (“sick room” and bathroom) every day; let a caregiver clean and disinfect high-touch surfaces in other areas of the home.</a:t>
            </a:r>
          </a:p>
          <a:p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Clean and disinfect: Routinely clean high-touch surfaces in your “sick room” and bathroom. Let someone else clean and disinfect surfaces in common areas, but not your bedroom and bathroom.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If a caregiver or other person needs to clean and disinfect a sick person’s bedroom or bathroom, they should do so on an as-needed basis. The caregiver/other person should wear a mask and wait as long as possible after the sick person has used the bathroom.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4958DB9-5E5B-4166-9427-C4DB2C3645B4}"/>
              </a:ext>
            </a:extLst>
          </p:cNvPr>
          <p:cNvSpPr/>
          <p:nvPr/>
        </p:nvSpPr>
        <p:spPr>
          <a:xfrm>
            <a:off x="3318987" y="641093"/>
            <a:ext cx="68472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Clean all “high-touch” surfaces everyday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154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5A8EC60-05A1-4598-8FEC-862FD6029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7" y="379542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CE2E763-9122-4AE3-AF75-FD83CE4C6CFA}"/>
              </a:ext>
            </a:extLst>
          </p:cNvPr>
          <p:cNvSpPr/>
          <p:nvPr/>
        </p:nvSpPr>
        <p:spPr>
          <a:xfrm>
            <a:off x="3047998" y="1439841"/>
            <a:ext cx="77755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Seek medical attention, but call first: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Seek medical care right away if your illness is worsening (for example, if you have difficulty breathing).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Call your doctor before going in: Before going to the doctor’s office or emergency room, call ahead and tell them your symptoms. They will tell you what to do.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4E44423-C7F2-4A7B-B735-33335E22C586}"/>
              </a:ext>
            </a:extLst>
          </p:cNvPr>
          <p:cNvSpPr/>
          <p:nvPr/>
        </p:nvSpPr>
        <p:spPr>
          <a:xfrm>
            <a:off x="3979074" y="827706"/>
            <a:ext cx="42338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Monitor your symptoms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3BE999D-F96B-4FF1-8805-E2309F3C0A14}"/>
              </a:ext>
            </a:extLst>
          </p:cNvPr>
          <p:cNvSpPr/>
          <p:nvPr/>
        </p:nvSpPr>
        <p:spPr>
          <a:xfrm>
            <a:off x="2931269" y="3283082"/>
            <a:ext cx="75656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Wear a facemask: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If possible, put on a facemask before you enter the building. If you can’t put on a facemask, try to keep a safe distance from other people (at least 6 feet away). This will help protect the people in the office or waiting room.</a:t>
            </a:r>
          </a:p>
          <a:p>
            <a:endParaRPr lang="en-US" sz="2000" b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Open Sans" panose="020B0606030504020204" pitchFamily="34" charset="0"/>
              </a:rPr>
              <a:t>Facemask may not be available!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705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460BF1F-AB62-4332-B314-73ABFD936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43" y="388873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CE19156-74CD-4992-88A6-BE8EBF575262}"/>
              </a:ext>
            </a:extLst>
          </p:cNvPr>
          <p:cNvSpPr/>
          <p:nvPr/>
        </p:nvSpPr>
        <p:spPr>
          <a:xfrm>
            <a:off x="3047999" y="1166843"/>
            <a:ext cx="8036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People with COVID-19 who have stayed home (home isolated) can stop home isolation under the following conditions: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1" u="none" strike="noStrike" dirty="0">
                <a:solidFill>
                  <a:srgbClr val="000000"/>
                </a:solidFill>
                <a:effectLst/>
                <a:latin typeface="&amp;quot"/>
              </a:rPr>
              <a:t>If you will not have a test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to determine if you are still contagious, you can leave home after these three things have happened: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You have had no fever for at least 72 hours (that is three full days of no fever without the use medicine that reduces fevers)</a:t>
            </a:r>
            <a:b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</a:b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AND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other symptoms have improved (for example, when your cough or shortness of breath have improved)</a:t>
            </a:r>
            <a:b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</a:b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AND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at least 7 days have passed since your symptoms first appeared</a:t>
            </a:r>
          </a:p>
        </p:txBody>
      </p:sp>
    </p:spTree>
    <p:extLst>
      <p:ext uri="{BB962C8B-B14F-4D97-AF65-F5344CB8AC3E}">
        <p14:creationId xmlns:p14="http://schemas.microsoft.com/office/powerpoint/2010/main" val="1313027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6DC0699-FFF3-4078-99E4-FF9BC0E0E45F}"/>
              </a:ext>
            </a:extLst>
          </p:cNvPr>
          <p:cNvSpPr/>
          <p:nvPr/>
        </p:nvSpPr>
        <p:spPr>
          <a:xfrm>
            <a:off x="2312436" y="1003995"/>
            <a:ext cx="7399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&amp;quo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Coronavirus Disease 2019 (COVID-19)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565923D-3750-4B66-A71C-7835C92946A7}"/>
              </a:ext>
            </a:extLst>
          </p:cNvPr>
          <p:cNvSpPr txBox="1"/>
          <p:nvPr/>
        </p:nvSpPr>
        <p:spPr>
          <a:xfrm>
            <a:off x="1990250" y="2336424"/>
            <a:ext cx="8043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&amp; Be Safe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25" y="3672941"/>
            <a:ext cx="1766244" cy="23388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953" y="4189973"/>
            <a:ext cx="2546517" cy="13839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95" y="6060651"/>
            <a:ext cx="3910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Rick Hunter </a:t>
            </a:r>
            <a:r>
              <a:rPr lang="en-US" sz="2400" dirty="0" smtClean="0">
                <a:hlinkClick r:id="rId5"/>
              </a:rPr>
              <a:t>SafetyInfo.com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88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55D6466-9DBF-4E94-B0BB-EF78CBFBDBFE}"/>
              </a:ext>
            </a:extLst>
          </p:cNvPr>
          <p:cNvSpPr/>
          <p:nvPr/>
        </p:nvSpPr>
        <p:spPr>
          <a:xfrm>
            <a:off x="3571809" y="958333"/>
            <a:ext cx="7208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Take steps to protect yourself</a:t>
            </a:r>
            <a:endParaRPr lang="en-US" sz="4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9198EC9-F66B-4B7B-A58B-B854BF14431A}"/>
              </a:ext>
            </a:extLst>
          </p:cNvPr>
          <p:cNvSpPr/>
          <p:nvPr/>
        </p:nvSpPr>
        <p:spPr>
          <a:xfrm>
            <a:off x="1045029" y="3105263"/>
            <a:ext cx="103397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&amp;quot"/>
              </a:rPr>
              <a:t>Wash your hands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 often with soap and water for at least 20 seconds especially after you have been in a public place, or after blowing your nose, coughing, or sneezing.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&amp;quot"/>
              </a:rPr>
              <a:t>If soap and water are not readily available, </a:t>
            </a:r>
            <a:r>
              <a:rPr lang="en-US" sz="2400" b="1" dirty="0">
                <a:solidFill>
                  <a:srgbClr val="000000"/>
                </a:solidFill>
                <a:latin typeface="&amp;quot"/>
              </a:rPr>
              <a:t>use a hand sanitizer that contains at least 60% alcohol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. Cover all surfaces of your hands and rub them together until they feel dry.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&amp;quot"/>
              </a:rPr>
              <a:t>Avoid touching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&amp;quot"/>
              </a:rPr>
              <a:t>your eyes, nose, and mouth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 with unwashed hands.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A257429-0470-4C53-A6BB-1DBD96AD4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5" y="389578"/>
            <a:ext cx="2553282" cy="25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3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2153F4A-45BD-4A25-815B-4D826CC22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74" y="500841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BC19F15-A210-460F-8012-BA6C118094FE}"/>
              </a:ext>
            </a:extLst>
          </p:cNvPr>
          <p:cNvSpPr/>
          <p:nvPr/>
        </p:nvSpPr>
        <p:spPr>
          <a:xfrm>
            <a:off x="4087329" y="1088963"/>
            <a:ext cx="3855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Avoid close contact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235BBD8-26AD-4F13-9C60-D08186FFBF28}"/>
              </a:ext>
            </a:extLst>
          </p:cNvPr>
          <p:cNvSpPr/>
          <p:nvPr/>
        </p:nvSpPr>
        <p:spPr>
          <a:xfrm>
            <a:off x="1959429" y="3314027"/>
            <a:ext cx="86214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Avoid close contact with people who are sick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Put distance between yourself and other people if COVID-19 is spreading in your community. This is especially important for </a:t>
            </a:r>
            <a:r>
              <a:rPr lang="en-US" sz="2800" b="1" i="0" u="sng" strike="noStrike" dirty="0">
                <a:effectLst/>
                <a:latin typeface="&amp;quo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people who are at higher risk of getting very sick</a:t>
            </a:r>
            <a:r>
              <a:rPr lang="en-US" sz="2800" b="1" i="0" u="none" strike="noStrike" dirty="0">
                <a:effectLst/>
                <a:latin typeface="&amp;quo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24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6E699C0-BABD-4437-80A5-3BE015A8D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93" y="743436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2D4A48C-5E10-4524-95BC-EFF33F98710E}"/>
              </a:ext>
            </a:extLst>
          </p:cNvPr>
          <p:cNvSpPr/>
          <p:nvPr/>
        </p:nvSpPr>
        <p:spPr>
          <a:xfrm>
            <a:off x="4054543" y="1240198"/>
            <a:ext cx="4082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Stay home if you’re sick</a:t>
            </a:r>
            <a:endParaRPr lang="en-US" sz="2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AF90D1D-D432-489B-97CC-805F5F50BFAD}"/>
              </a:ext>
            </a:extLst>
          </p:cNvPr>
          <p:cNvSpPr/>
          <p:nvPr/>
        </p:nvSpPr>
        <p:spPr>
          <a:xfrm>
            <a:off x="4054543" y="2020077"/>
            <a:ext cx="5528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Stay home except to get medical care</a:t>
            </a:r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A2BB27-9C77-4CBA-8F0E-66333778F0BF}"/>
              </a:ext>
            </a:extLst>
          </p:cNvPr>
          <p:cNvSpPr/>
          <p:nvPr/>
        </p:nvSpPr>
        <p:spPr>
          <a:xfrm>
            <a:off x="1976077" y="3158412"/>
            <a:ext cx="96851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Stay home: People who are mildly ill with COVID-19 are able to recover at home. Do not leave, except to get medical care. Do not visit public areas.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Stay in touch with your doctor. Call before you get medical care. Be sure to get care if you feel worse or you think it is an emergency.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Avoid public transportation: Avoid using public transportation, ride-sharing, or taxis.</a:t>
            </a:r>
          </a:p>
        </p:txBody>
      </p:sp>
    </p:spTree>
    <p:extLst>
      <p:ext uri="{BB962C8B-B14F-4D97-AF65-F5344CB8AC3E}">
        <p14:creationId xmlns:p14="http://schemas.microsoft.com/office/powerpoint/2010/main" val="77687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2DBA7A9-33B1-40A6-8118-1E820A4091D6}"/>
              </a:ext>
            </a:extLst>
          </p:cNvPr>
          <p:cNvSpPr/>
          <p:nvPr/>
        </p:nvSpPr>
        <p:spPr>
          <a:xfrm>
            <a:off x="3674706" y="558579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Separate yourself from other people in your home, this is known as home isolation</a:t>
            </a:r>
            <a:endParaRPr lang="en-US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C50568A-EA30-424D-8146-A60CCDD18E1E}"/>
              </a:ext>
            </a:extLst>
          </p:cNvPr>
          <p:cNvSpPr/>
          <p:nvPr/>
        </p:nvSpPr>
        <p:spPr>
          <a:xfrm>
            <a:off x="2341983" y="2091145"/>
            <a:ext cx="94705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Stay away from others: As much as possible, you should stay in a specific “sick room” and away from other people in your home. Use a separate bathroom, if available.</a:t>
            </a:r>
          </a:p>
          <a:p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Limit contact with pets &amp; animals: You should restrict contact with pets and other animals, just like you would around other people. </a:t>
            </a:r>
          </a:p>
          <a:p>
            <a:endParaRPr lang="en-US" sz="2400" b="1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Although there have not been reports of pets or other animals becoming sick with COVID-19, it is still recommended that people with the virus limit contact with animals until more information is known.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A66F5EE-B8FE-4814-B404-3FB2A08C2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9" y="279917"/>
            <a:ext cx="2419641" cy="241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0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0EB42ED-3649-45DD-BACA-DCF311C28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59" y="276906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E575CAD-15CB-4408-9FE2-0A93228487E8}"/>
              </a:ext>
            </a:extLst>
          </p:cNvPr>
          <p:cNvSpPr/>
          <p:nvPr/>
        </p:nvSpPr>
        <p:spPr>
          <a:xfrm>
            <a:off x="3606328" y="922958"/>
            <a:ext cx="6438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Call ahead before visiting your doctor</a:t>
            </a:r>
            <a:endParaRPr lang="en-US" sz="2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032093A-A1E5-4EE3-92E5-0D1F028EC58A}"/>
              </a:ext>
            </a:extLst>
          </p:cNvPr>
          <p:cNvSpPr/>
          <p:nvPr/>
        </p:nvSpPr>
        <p:spPr>
          <a:xfrm>
            <a:off x="2155371" y="3242983"/>
            <a:ext cx="88640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Call ahead: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If you have a medical appointment, call your doctor’s office or emergency department, and tell them you have or may have COVID-19. This will help the office protect themselves and other patients.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854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0AD9F07-4AB0-48FA-AFEE-292D5C79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20" y="426196"/>
            <a:ext cx="2553282" cy="25532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6686940-DB33-4B69-933E-1A00F481A228}"/>
              </a:ext>
            </a:extLst>
          </p:cNvPr>
          <p:cNvSpPr/>
          <p:nvPr/>
        </p:nvSpPr>
        <p:spPr>
          <a:xfrm>
            <a:off x="3777830" y="1441227"/>
            <a:ext cx="5405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Wear a facemask if you are sick</a:t>
            </a:r>
            <a:endParaRPr lang="en-US" sz="2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DD2B0B-F493-4854-BD5F-B13B242E5E97}"/>
              </a:ext>
            </a:extLst>
          </p:cNvPr>
          <p:cNvSpPr/>
          <p:nvPr/>
        </p:nvSpPr>
        <p:spPr>
          <a:xfrm>
            <a:off x="2230017" y="2862860"/>
            <a:ext cx="94892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&amp;quot"/>
              </a:rPr>
              <a:t>If you are sick: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&amp;quot"/>
              </a:rPr>
              <a:t> You should wear a facemask when you are around other people and before you enter a healthcare provider’s office.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&amp;quot"/>
              </a:rPr>
              <a:t>If you are caring for others: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&amp;quot"/>
              </a:rPr>
              <a:t> If the person who is sick is not able to wear a facemask (for example, because it causes trouble breathing), then people who live in the home should stay in a different room. When caregivers enter the room of the sick person, they should wear a facemask.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&amp;quot"/>
              </a:rPr>
              <a:t>Visitors, other than caregivers, are not recommended.</a:t>
            </a:r>
          </a:p>
        </p:txBody>
      </p:sp>
    </p:spTree>
    <p:extLst>
      <p:ext uri="{BB962C8B-B14F-4D97-AF65-F5344CB8AC3E}">
        <p14:creationId xmlns:p14="http://schemas.microsoft.com/office/powerpoint/2010/main" val="229739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C5195E0-4D5D-414F-AA37-E2C128281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20" y="351550"/>
            <a:ext cx="2553282" cy="25532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9726DDF-5328-4899-8FB7-C1CEEBE0FD0D}"/>
              </a:ext>
            </a:extLst>
          </p:cNvPr>
          <p:cNvSpPr/>
          <p:nvPr/>
        </p:nvSpPr>
        <p:spPr>
          <a:xfrm>
            <a:off x="3405249" y="1154277"/>
            <a:ext cx="62173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Cover your coughs and sneezes</a:t>
            </a:r>
            <a:endParaRPr lang="en-US" sz="32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A1B11D1-C984-4780-AC69-CFBDADAF99C2}"/>
              </a:ext>
            </a:extLst>
          </p:cNvPr>
          <p:cNvSpPr/>
          <p:nvPr/>
        </p:nvSpPr>
        <p:spPr>
          <a:xfrm>
            <a:off x="2080726" y="2595180"/>
            <a:ext cx="94425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Cover: Cover your mouth and nose with a tissue when you cough or sneeze.</a:t>
            </a:r>
          </a:p>
          <a:p>
            <a:endParaRPr lang="en-US" sz="240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Dispose: Throw used tissues in a lined trash can.</a:t>
            </a:r>
          </a:p>
          <a:p>
            <a:endParaRPr lang="en-US" sz="240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&amp;quot"/>
              </a:rPr>
              <a:t>Wash hands: Immediately wash your hands with soap and water for at least 20 seconds. If soap and water are not available, clean your hands with an alcohol-based hand sanitizer that contains at least 60% alcohol.</a:t>
            </a:r>
          </a:p>
        </p:txBody>
      </p:sp>
    </p:spTree>
    <p:extLst>
      <p:ext uri="{BB962C8B-B14F-4D97-AF65-F5344CB8AC3E}">
        <p14:creationId xmlns:p14="http://schemas.microsoft.com/office/powerpoint/2010/main" val="71006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64C4DFA-F1EB-4791-9D5B-95D9946FF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4" y="472849"/>
            <a:ext cx="2553282" cy="255328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BFEFD5B-B918-46DD-91AB-39DC7A03F305}"/>
              </a:ext>
            </a:extLst>
          </p:cNvPr>
          <p:cNvSpPr/>
          <p:nvPr/>
        </p:nvSpPr>
        <p:spPr>
          <a:xfrm>
            <a:off x="4200412" y="1074716"/>
            <a:ext cx="40927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Clean your hands often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38432AF-74BB-4D49-8065-EC892CF93AA0}"/>
              </a:ext>
            </a:extLst>
          </p:cNvPr>
          <p:cNvSpPr/>
          <p:nvPr/>
        </p:nvSpPr>
        <p:spPr>
          <a:xfrm>
            <a:off x="2147499" y="2723022"/>
            <a:ext cx="88626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Wash hands: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&amp;quot"/>
              </a:rPr>
              <a:t> Wash your hands often with soap and water for at least 20 seconds. This is especially important after blowing your nose, coughing, or sneezing; going to the bathroom; and before eating or preparing food.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Hand sanitizer: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&amp;quot"/>
              </a:rPr>
              <a:t> If soap and water are not available, use an alcohol-based hand sanitizer with at least 60% alcohol, covering all surfaces of your hands and rubbing them together until they feel dry.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Soap and water: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&amp;quot"/>
              </a:rPr>
              <a:t> Soap and water are the best option, especially if hands are visibly dirty.</a:t>
            </a:r>
          </a:p>
          <a:p>
            <a:endParaRPr lang="en-US" sz="20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&amp;quot"/>
              </a:rPr>
              <a:t>Avoid touching: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&amp;quot"/>
              </a:rPr>
              <a:t> Avoid touching your eyes, nose, and mouth with unwashed hands.</a:t>
            </a:r>
          </a:p>
        </p:txBody>
      </p:sp>
    </p:spTree>
    <p:extLst>
      <p:ext uri="{BB962C8B-B14F-4D97-AF65-F5344CB8AC3E}">
        <p14:creationId xmlns:p14="http://schemas.microsoft.com/office/powerpoint/2010/main" val="96587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1263</Words>
  <Application>Microsoft Office PowerPoint</Application>
  <PresentationFormat>Custom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Hunter;www.safetyinfo.com</dc:creator>
  <cp:lastModifiedBy>Admin</cp:lastModifiedBy>
  <cp:revision>10</cp:revision>
  <dcterms:created xsi:type="dcterms:W3CDTF">2020-03-18T21:07:45Z</dcterms:created>
  <dcterms:modified xsi:type="dcterms:W3CDTF">2020-03-22T01:55:46Z</dcterms:modified>
</cp:coreProperties>
</file>